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130" y="-55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6_7_8_ΨΗΦΙΑΚΑ_ΠΟΙΟΤΙΚΟΣ\6_ΠΟΙΟΤΙΚΟΣ_ΕΚΣΥΓΧΡΟΝΙΣΜΟΣ\13.ΥΠΟΧΡΕΩΣΕΙΣ_ΔΗΜΟΣΙΟΤΗΤΑΣ\poiotikos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8/11/2019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3828" y="48249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EN.ACT.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ΠΕΡΙΒΑΛΛΟΝΤΙΚΗ ΕΝΕΡΓΕΙΑΚΗ Α.Ε.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Ηπείρου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«Ποιοτικός Εκσυγχρονισμός»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 βελτίωση της ανταγωνιστικότητας των μεσαίων επιχειρήσεων, επενδύοντας στον παραγωγικό εκσυγχρονισμό τους και την υιοθέτηση συστημάτων τυποποίησης &amp; πιστοποίησης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400.000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40901" y="7057206"/>
            <a:ext cx="921702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Εξοπλισμός  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διατήρηση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176</Words>
  <Application>Microsoft Office PowerPoint</Application>
  <PresentationFormat>Προσαρμογή</PresentationFormat>
  <Paragraphs>17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AGATHI KOUTROUBA</cp:lastModifiedBy>
  <cp:revision>41</cp:revision>
  <dcterms:created xsi:type="dcterms:W3CDTF">2018-02-13T12:16:57Z</dcterms:created>
  <dcterms:modified xsi:type="dcterms:W3CDTF">2019-11-08T09:59:14Z</dcterms:modified>
</cp:coreProperties>
</file>